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2"/>
  </p:notesMasterIdLst>
  <p:sldIdLst>
    <p:sldId id="266" r:id="rId2"/>
    <p:sldId id="258" r:id="rId3"/>
    <p:sldId id="447" r:id="rId4"/>
    <p:sldId id="448" r:id="rId5"/>
    <p:sldId id="449" r:id="rId6"/>
    <p:sldId id="450" r:id="rId7"/>
    <p:sldId id="259" r:id="rId8"/>
    <p:sldId id="446" r:id="rId9"/>
    <p:sldId id="444" r:id="rId10"/>
    <p:sldId id="264" r:id="rId11"/>
  </p:sldIdLst>
  <p:sldSz cx="9144000" cy="6858000" type="screen4x3"/>
  <p:notesSz cx="6858000" cy="9144000"/>
  <p:embeddedFontLst>
    <p:embeddedFont>
      <p:font typeface="KoPub돋움체_Pro Bold" panose="020B0600000101010101" charset="-127"/>
      <p:bold r:id="rId13"/>
    </p:embeddedFont>
    <p:embeddedFont>
      <p:font typeface="D2Coding" panose="020B0609020101020101" pitchFamily="49" charset="-127"/>
      <p:regular r:id="rId14"/>
      <p:bold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내용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___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세미나 </a:t>
            </a:r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n.n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 Request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Smuggling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https://www.igloo.co.kr/security-information/http-request-smuggling-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취약점의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-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발생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-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원리와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-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대응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-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방안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88D25-99CA-F03A-2036-9F8996C3C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06E6B33-6BF9-C016-0CD3-3CB9A37D80DA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CRLF </a:t>
            </a:r>
            <a:r>
              <a:rPr lang="ko-KR" altLang="en-US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인젝션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6C243F-D02C-34C4-C1A2-5FCD2A07E276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73335A-8113-83C8-0EB7-08DED66CB0D5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3825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97CA8-BE70-DE8B-7D38-D72B7BD98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46A5015-7961-F76D-97FA-38A48376AE3A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DNS rebinding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A9116E-2C9C-88F6-F1A3-D30ADFF8A6E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109208-5620-920B-0665-8A02FDFEB80B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813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9CD39B-B591-9173-8258-99AC54736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35FE87F-587F-42E0-2137-58001A30601C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MIME </a:t>
            </a:r>
            <a:r>
              <a:rPr lang="ko-KR" altLang="en-US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스니핑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A4353C-24AE-3CC4-6CB5-A301045D4D1C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833A8E-45C1-D100-DDCD-2549E07570B4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168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FCBE0-3A77-B6DF-E0CC-03E03DB7A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213303D-5C77-A042-97E4-871DBEE9F5DF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역직렬화 </a:t>
            </a:r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(Phar </a:t>
            </a:r>
            <a:r>
              <a:rPr lang="ko-KR" altLang="en-US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역직렬화</a:t>
            </a:r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E3B829-BE60-8233-BA6E-581F8946E47D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ED57F6-8ADD-F0C9-CCFB-26CB2EEF29F3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19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44392-C54A-D92D-FD68-EA6C8CF5E760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CACF3-B923-1A9D-1F63-A0DB2F6B88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BEA57DB-0F9D-042F-BCE6-ED2574475E5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1351</TotalTime>
  <Words>215</Words>
  <Application>Microsoft Office PowerPoint</Application>
  <PresentationFormat>On-screen Show (4:3)</PresentationFormat>
  <Paragraphs>63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D2Coding</vt:lpstr>
      <vt:lpstr>Calibri</vt:lpstr>
      <vt:lpstr>Arial</vt:lpstr>
      <vt:lpstr>Times New Roman</vt:lpstr>
      <vt:lpstr>KoPub돋움체_Pro Bold</vt:lpstr>
      <vt:lpstr>맑은 고딕</vt:lpstr>
      <vt:lpstr>Calibri Light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147</cp:revision>
  <dcterms:created xsi:type="dcterms:W3CDTF">2025-07-26T06:54:06Z</dcterms:created>
  <dcterms:modified xsi:type="dcterms:W3CDTF">2025-09-02T08:30:39Z</dcterms:modified>
</cp:coreProperties>
</file>

<file path=docProps/thumbnail.jpeg>
</file>